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559" autoAdjust="0"/>
    <p:restoredTop sz="86410" autoAdjust="0"/>
  </p:normalViewPr>
  <p:slideViewPr>
    <p:cSldViewPr>
      <p:cViewPr>
        <p:scale>
          <a:sx n="62" d="100"/>
          <a:sy n="62" d="100"/>
        </p:scale>
        <p:origin x="-1410" y="-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CA80-354F-44D9-A54C-1D7404325624}" type="datetimeFigureOut">
              <a:rPr lang="it-IT" smtClean="0"/>
              <a:pPr/>
              <a:t>27/09/2026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6A6-957D-4A09-948A-DCA0E4BD41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CA80-354F-44D9-A54C-1D7404325624}" type="datetimeFigureOut">
              <a:rPr lang="it-IT" smtClean="0"/>
              <a:pPr/>
              <a:t>27/09/2026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6A6-957D-4A09-948A-DCA0E4BD41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CA80-354F-44D9-A54C-1D7404325624}" type="datetimeFigureOut">
              <a:rPr lang="it-IT" smtClean="0"/>
              <a:pPr/>
              <a:t>27/09/2026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6A6-957D-4A09-948A-DCA0E4BD41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CA80-354F-44D9-A54C-1D7404325624}" type="datetimeFigureOut">
              <a:rPr lang="it-IT" smtClean="0"/>
              <a:pPr/>
              <a:t>27/09/2026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6A6-957D-4A09-948A-DCA0E4BD41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CA80-354F-44D9-A54C-1D7404325624}" type="datetimeFigureOut">
              <a:rPr lang="it-IT" smtClean="0"/>
              <a:pPr/>
              <a:t>27/09/2026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6A6-957D-4A09-948A-DCA0E4BD41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CA80-354F-44D9-A54C-1D7404325624}" type="datetimeFigureOut">
              <a:rPr lang="it-IT" smtClean="0"/>
              <a:pPr/>
              <a:t>27/09/2026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6A6-957D-4A09-948A-DCA0E4BD41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CA80-354F-44D9-A54C-1D7404325624}" type="datetimeFigureOut">
              <a:rPr lang="it-IT" smtClean="0"/>
              <a:pPr/>
              <a:t>27/09/2026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6A6-957D-4A09-948A-DCA0E4BD41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CA80-354F-44D9-A54C-1D7404325624}" type="datetimeFigureOut">
              <a:rPr lang="it-IT" smtClean="0"/>
              <a:pPr/>
              <a:t>27/09/2026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6A6-957D-4A09-948A-DCA0E4BD41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CA80-354F-44D9-A54C-1D7404325624}" type="datetimeFigureOut">
              <a:rPr lang="it-IT" smtClean="0"/>
              <a:pPr/>
              <a:t>27/09/2026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6A6-957D-4A09-948A-DCA0E4BD41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CA80-354F-44D9-A54C-1D7404325624}" type="datetimeFigureOut">
              <a:rPr lang="it-IT" smtClean="0"/>
              <a:pPr/>
              <a:t>27/09/2026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6A6-957D-4A09-948A-DCA0E4BD41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CA80-354F-44D9-A54C-1D7404325624}" type="datetimeFigureOut">
              <a:rPr lang="it-IT" smtClean="0"/>
              <a:pPr/>
              <a:t>27/09/2026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0B6A6-957D-4A09-948A-DCA0E4BD41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3CA80-354F-44D9-A54C-1D7404325624}" type="datetimeFigureOut">
              <a:rPr lang="it-IT" smtClean="0"/>
              <a:pPr/>
              <a:t>27/09/2026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0B6A6-957D-4A09-948A-DCA0E4BD410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obisitulin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Roberta\Downloads\KIT A3 GV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-675456"/>
            <a:ext cx="7416824" cy="7533456"/>
          </a:xfrm>
          <a:prstGeom prst="rect">
            <a:avLst/>
          </a:prstGeom>
          <a:noFill/>
        </p:spPr>
      </p:pic>
      <p:pic>
        <p:nvPicPr>
          <p:cNvPr id="5" name="Picture 2" descr="C:\Users\Roberta\Desktop\Ville aperte 2026\associazione ville venete\villa Foto  MA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1124744"/>
            <a:ext cx="3816424" cy="2130837"/>
          </a:xfrm>
          <a:prstGeom prst="rect">
            <a:avLst/>
          </a:prstGeom>
          <a:noFill/>
        </p:spPr>
      </p:pic>
      <p:sp>
        <p:nvSpPr>
          <p:cNvPr id="6" name="Rettangolo 5"/>
          <p:cNvSpPr/>
          <p:nvPr/>
        </p:nvSpPr>
        <p:spPr>
          <a:xfrm>
            <a:off x="1115616" y="3284984"/>
            <a:ext cx="6840760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it-IT" sz="1400" dirty="0" smtClean="0">
                <a:solidFill>
                  <a:prstClr val="black"/>
                </a:solidFill>
              </a:rPr>
              <a:t>Luogo: Villa </a:t>
            </a:r>
            <a:r>
              <a:rPr lang="it-IT" sz="1400" dirty="0" err="1" smtClean="0">
                <a:solidFill>
                  <a:prstClr val="black"/>
                </a:solidFill>
              </a:rPr>
              <a:t>Zanardini</a:t>
            </a:r>
            <a:r>
              <a:rPr lang="it-IT" sz="1400" dirty="0" smtClean="0">
                <a:solidFill>
                  <a:prstClr val="black"/>
                </a:solidFill>
              </a:rPr>
              <a:t> Fabris, Sesto al </a:t>
            </a:r>
            <a:r>
              <a:rPr lang="it-IT" sz="1400" dirty="0" err="1" smtClean="0">
                <a:solidFill>
                  <a:prstClr val="black"/>
                </a:solidFill>
              </a:rPr>
              <a:t>Reghena</a:t>
            </a:r>
            <a:r>
              <a:rPr lang="it-IT" sz="1400" dirty="0" smtClean="0">
                <a:solidFill>
                  <a:prstClr val="black"/>
                </a:solidFill>
              </a:rPr>
              <a:t>, </a:t>
            </a:r>
            <a:r>
              <a:rPr lang="it-IT" sz="1400" dirty="0" smtClean="0">
                <a:solidFill>
                  <a:prstClr val="black"/>
                </a:solidFill>
              </a:rPr>
              <a:t>PN  </a:t>
            </a:r>
          </a:p>
          <a:p>
            <a:pPr lvl="0"/>
            <a:r>
              <a:rPr lang="it-IT" sz="1400" dirty="0" smtClean="0">
                <a:solidFill>
                  <a:prstClr val="black"/>
                </a:solidFill>
              </a:rPr>
              <a:t>In occasione delle Giornate </a:t>
            </a:r>
            <a:r>
              <a:rPr lang="it-IT" sz="1400" dirty="0">
                <a:solidFill>
                  <a:prstClr val="black"/>
                </a:solidFill>
              </a:rPr>
              <a:t>delle Ville </a:t>
            </a:r>
            <a:r>
              <a:rPr lang="it-IT" sz="1400" dirty="0" smtClean="0">
                <a:solidFill>
                  <a:prstClr val="black"/>
                </a:solidFill>
              </a:rPr>
              <a:t>Venete 2026, </a:t>
            </a:r>
            <a:r>
              <a:rPr lang="it-IT" sz="1400" dirty="0" smtClean="0">
                <a:solidFill>
                  <a:prstClr val="black"/>
                </a:solidFill>
              </a:rPr>
              <a:t>sono programmate narrazioni , in giardino,  di </a:t>
            </a:r>
            <a:r>
              <a:rPr lang="it-IT" sz="1400" dirty="0" smtClean="0">
                <a:solidFill>
                  <a:prstClr val="black"/>
                </a:solidFill>
              </a:rPr>
              <a:t>antiche storie di </a:t>
            </a:r>
            <a:r>
              <a:rPr lang="it-IT" sz="1400" dirty="0" smtClean="0">
                <a:solidFill>
                  <a:prstClr val="black"/>
                </a:solidFill>
              </a:rPr>
              <a:t>draghi ispirate dai rami ad artiglio  della nostra </a:t>
            </a:r>
            <a:r>
              <a:rPr lang="it-IT" sz="1400" dirty="0" err="1" smtClean="0">
                <a:solidFill>
                  <a:prstClr val="black"/>
                </a:solidFill>
              </a:rPr>
              <a:t>sofora</a:t>
            </a:r>
            <a:r>
              <a:rPr lang="it-IT" sz="1400" dirty="0" smtClean="0">
                <a:solidFill>
                  <a:prstClr val="black"/>
                </a:solidFill>
              </a:rPr>
              <a:t> centenaria</a:t>
            </a:r>
            <a:endParaRPr lang="it-IT" sz="1400" dirty="0">
              <a:solidFill>
                <a:prstClr val="black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1043608" y="4509120"/>
            <a:ext cx="7056784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1400" dirty="0" smtClean="0"/>
              <a:t> Orari: mattina: 10.00 e 11.30; pomeriggio: 15.00 e 16.30</a:t>
            </a:r>
          </a:p>
          <a:p>
            <a:pPr>
              <a:buFont typeface="Arial" pitchFamily="34" charset="0"/>
              <a:buChar char="•"/>
            </a:pPr>
            <a:r>
              <a:rPr lang="it-IT" sz="1400" dirty="0" smtClean="0"/>
              <a:t> Sede: Villa </a:t>
            </a:r>
            <a:r>
              <a:rPr lang="it-IT" sz="1400" dirty="0" err="1" smtClean="0"/>
              <a:t>Zanardini</a:t>
            </a:r>
            <a:r>
              <a:rPr lang="it-IT" sz="1400" dirty="0" smtClean="0"/>
              <a:t>, via </a:t>
            </a:r>
            <a:r>
              <a:rPr lang="it-IT" sz="1400" dirty="0" err="1" smtClean="0"/>
              <a:t>Zanardini</a:t>
            </a:r>
            <a:r>
              <a:rPr lang="it-IT" sz="1400" dirty="0" smtClean="0"/>
              <a:t> 10, Sesto al </a:t>
            </a:r>
            <a:r>
              <a:rPr lang="it-IT" sz="1400" dirty="0" err="1" smtClean="0"/>
              <a:t>Reghena</a:t>
            </a:r>
            <a:r>
              <a:rPr lang="it-IT" sz="1400" dirty="0" smtClean="0"/>
              <a:t> (PN)</a:t>
            </a:r>
          </a:p>
          <a:p>
            <a:pPr>
              <a:buFont typeface="Arial" pitchFamily="34" charset="0"/>
              <a:buChar char="•"/>
            </a:pPr>
            <a:r>
              <a:rPr lang="it-IT" sz="1400" dirty="0" smtClean="0"/>
              <a:t> Evento per famiglie, bambini dai 4 </a:t>
            </a:r>
            <a:r>
              <a:rPr lang="it-IT" sz="1400" dirty="0" smtClean="0"/>
              <a:t>-5 anni</a:t>
            </a:r>
            <a:r>
              <a:rPr lang="it-IT" sz="1400" dirty="0" smtClean="0"/>
              <a:t>. </a:t>
            </a:r>
          </a:p>
          <a:p>
            <a:pPr>
              <a:buFont typeface="Arial" pitchFamily="34" charset="0"/>
              <a:buChar char="•"/>
            </a:pPr>
            <a:r>
              <a:rPr lang="it-IT" sz="1400" dirty="0" smtClean="0"/>
              <a:t> Ingresso gratuito per tutti</a:t>
            </a:r>
          </a:p>
          <a:p>
            <a:pPr>
              <a:buFont typeface="Arial" pitchFamily="34" charset="0"/>
              <a:buChar char="•"/>
            </a:pPr>
            <a:r>
              <a:rPr lang="it-IT" sz="1400" dirty="0" smtClean="0"/>
              <a:t> </a:t>
            </a:r>
            <a:r>
              <a:rPr lang="it-IT" sz="1400" dirty="0" smtClean="0"/>
              <a:t>Prenotazioni:  </a:t>
            </a:r>
            <a:r>
              <a:rPr lang="it-IT" sz="1400" dirty="0" smtClean="0">
                <a:hlinkClick r:id="rId4"/>
              </a:rPr>
              <a:t>robisitulin@gmail.com</a:t>
            </a:r>
            <a:r>
              <a:rPr lang="it-IT" sz="1400" dirty="0" smtClean="0"/>
              <a:t>, </a:t>
            </a:r>
            <a:r>
              <a:rPr lang="it-IT" sz="1400" dirty="0" err="1" smtClean="0"/>
              <a:t>cell</a:t>
            </a:r>
            <a:r>
              <a:rPr lang="it-IT" sz="1400" dirty="0" smtClean="0"/>
              <a:t> 3381822750 </a:t>
            </a:r>
            <a:r>
              <a:rPr lang="it-IT" sz="1400" dirty="0" smtClean="0"/>
              <a:t> </a:t>
            </a:r>
            <a:r>
              <a:rPr lang="it-IT" sz="1400" dirty="0" smtClean="0"/>
              <a:t>oppure  3398013185</a:t>
            </a:r>
            <a:r>
              <a:rPr lang="it-IT" sz="1400" dirty="0" smtClean="0"/>
              <a:t> </a:t>
            </a:r>
            <a:r>
              <a:rPr lang="it-IT" sz="1400" dirty="0" smtClean="0"/>
              <a:t>da </a:t>
            </a:r>
            <a:r>
              <a:rPr lang="it-IT" sz="1400" dirty="0" smtClean="0"/>
              <a:t>mercoledì </a:t>
            </a:r>
            <a:r>
              <a:rPr lang="it-IT" sz="1400" dirty="0" smtClean="0"/>
              <a:t>a domenica, ore 15-19 </a:t>
            </a:r>
          </a:p>
          <a:p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123728" y="404664"/>
            <a:ext cx="468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rgbClr val="FF0000"/>
                </a:solidFill>
              </a:rPr>
              <a:t>I DRAGHI </a:t>
            </a:r>
            <a:r>
              <a:rPr lang="it-IT" sz="2000" b="1" dirty="0" err="1" smtClean="0">
                <a:solidFill>
                  <a:srgbClr val="FF0000"/>
                </a:solidFill>
              </a:rPr>
              <a:t>DI</a:t>
            </a:r>
            <a:r>
              <a:rPr lang="it-IT" sz="2000" b="1" dirty="0" smtClean="0">
                <a:solidFill>
                  <a:srgbClr val="FF0000"/>
                </a:solidFill>
              </a:rPr>
              <a:t> VILLA ZANARDINI</a:t>
            </a:r>
          </a:p>
          <a:p>
            <a:pPr algn="ctr"/>
            <a:r>
              <a:rPr lang="it-IT" sz="2000" b="1" dirty="0" smtClean="0">
                <a:solidFill>
                  <a:srgbClr val="FF0000"/>
                </a:solidFill>
              </a:rPr>
              <a:t>17-18 ottobre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111</Words>
  <Application>Microsoft Office PowerPoint</Application>
  <PresentationFormat>Presentazione su schermo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Roberta</dc:creator>
  <cp:lastModifiedBy>Roberta</cp:lastModifiedBy>
  <cp:revision>7</cp:revision>
  <dcterms:created xsi:type="dcterms:W3CDTF">2026-09-27T10:03:59Z</dcterms:created>
  <dcterms:modified xsi:type="dcterms:W3CDTF">2026-09-27T20:07:59Z</dcterms:modified>
</cp:coreProperties>
</file>