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609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FECBC-38FB-C78F-F7BC-93572A7DD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DBA7AB-30D6-A83E-A228-26E5B2D5C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287A27-B568-38D0-9D43-955D7BF4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B98087-0C1F-D560-8D7E-3A11ED65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9C9A56-4B41-DDC2-DD07-AD4A3ECF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49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FF178-D01D-72CB-3D07-E02D0D78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D89443-C43B-22A4-CAD2-67822EC2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0F3ED-D748-B100-EC05-CB64C78A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3ABF2A-2320-CC88-3B82-BABF9101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4575B6-B921-BB57-7BB9-AE17DFF7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96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592E953-377C-9D69-7BFA-DEFA8BFED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2A46A3-ECB9-1394-E1CB-9F9164AC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B4093F-B9EC-E10B-7C52-18A3B423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8BF121-BB93-FD7B-114F-CB2374C3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7B35E3-586A-A8B4-EB61-FB2FC4CF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46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1BEAF-06C0-D058-2C03-D16470A5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A7D6E-50DA-F571-F439-06C16966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D1901C-315D-7D09-1392-959FF9F6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70D115-41BC-2399-E73E-2B7FFDD7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3E4E90-0794-F466-CCAD-3EB62C61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7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98856-1A24-BD3F-36A1-DF7DA4DE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F70A1-3678-BAE0-CAF5-06608BDDF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58114B-118B-B93F-9AD7-425A7604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329B59-442B-1D1A-0C94-EEC84C48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AB498E-237A-F927-3E8A-DBEE6194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10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36A5A-E176-DDCD-884A-A0FE28EE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2B66F-0C7B-BECC-806E-181A5111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D75CD3-75A5-4328-7047-3B7A1E80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A0FAB1-1C62-3261-719C-3F8C3E0A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432B9D-13B1-EDD5-E176-C001A4EF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37DC12-8B5A-B2F0-9034-5A916555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66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BAABB-7868-DEFF-36D3-22760FFD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62254A-A343-CAB8-09D6-E55C0562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9C45EC-24BE-EC8F-12C7-90C77536A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CEB65B-0782-B595-6D5A-E3456F5D0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E29933-B4BE-9F07-927E-CBC2C753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1FFBE6-5A70-8EFF-07D5-43A4D849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7297E2-3DE7-6463-B4F9-F63F78AC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3F6D34-8307-CC2E-19F3-0667B460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27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145CD-3071-A175-CB70-CD38DAA9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755F17-BD24-2166-2137-7E9862FD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6AD27-F4BB-1E12-C32A-D8E61E60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18A935-BA89-93B6-AC87-B68875D4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21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12F4CF-9279-01D2-3562-667D80BA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CDE181-7B92-E94A-822F-22DF9CC5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FACAD3-6C85-485F-D948-B9277225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5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6795EC-E10E-1D70-90A5-000250DA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8DA76C-5AFF-5B0A-D517-B4DD1E5AF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EEEDB2-64F9-E0C8-4232-4CC5FB771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01D48B-136B-38F1-01AF-F9EB51D9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C73FCE-079E-6481-5A7A-D65002EE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D26566-0947-7271-03CB-F480CC6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8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6983A-7BB9-5D8E-532F-A80BEA7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F3756E-6AC4-5B4D-E004-CC5450E98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B6FC3E-31EE-5F4D-B421-83F3D282E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20A14D-3429-B044-659D-A88C5871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7588F6-F307-32B1-CDC1-FCA71D00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CAC0F-A934-31DF-337F-7A2540C3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B53C5B-FBEB-FFAB-2694-7EC56162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B92F6F-9664-997E-3667-C45FABA4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269C26-C87B-6F7D-47E6-2B811AA3A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9446-EEBC-44AB-9A96-69CE8E22B5DE}" type="datetimeFigureOut">
              <a:rPr lang="it-IT" smtClean="0"/>
              <a:t>04/09/2025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53E2A6-0210-3D65-4FD9-C63E67E52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43CC0-AE65-F4F5-E71E-26A733E7A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0F99-6A10-4013-88C3-3F6E5AFF7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4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479842B-3BAD-8755-58F2-782E8360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65" y="269047"/>
            <a:ext cx="9762564" cy="475908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233C160-DA2B-416D-5DD2-8E83C45574C2}"/>
              </a:ext>
            </a:extLst>
          </p:cNvPr>
          <p:cNvSpPr/>
          <p:nvPr/>
        </p:nvSpPr>
        <p:spPr>
          <a:xfrm>
            <a:off x="2142565" y="5199529"/>
            <a:ext cx="313764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6E322AE-3689-3A75-FDBE-EE5A5B83FFF3}"/>
              </a:ext>
            </a:extLst>
          </p:cNvPr>
          <p:cNvSpPr/>
          <p:nvPr/>
        </p:nvSpPr>
        <p:spPr>
          <a:xfrm>
            <a:off x="2142565" y="5638800"/>
            <a:ext cx="313764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0BF0FC-AE92-0FDF-A44D-B824849EDA61}"/>
              </a:ext>
            </a:extLst>
          </p:cNvPr>
          <p:cNvSpPr/>
          <p:nvPr/>
        </p:nvSpPr>
        <p:spPr>
          <a:xfrm>
            <a:off x="2142565" y="6076950"/>
            <a:ext cx="313764" cy="304800"/>
          </a:xfrm>
          <a:prstGeom prst="rect">
            <a:avLst/>
          </a:prstGeom>
          <a:solidFill>
            <a:srgbClr val="F786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F5057E-BC4C-CD86-8C4E-474F94C73F63}"/>
              </a:ext>
            </a:extLst>
          </p:cNvPr>
          <p:cNvSpPr txBox="1"/>
          <p:nvPr/>
        </p:nvSpPr>
        <p:spPr>
          <a:xfrm>
            <a:off x="2456329" y="5210353"/>
            <a:ext cx="3295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da Gorizia alla rotonda prendi la 4° uscita -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2ACE52-B4CF-333A-34DE-56DC70389DE5}"/>
              </a:ext>
            </a:extLst>
          </p:cNvPr>
          <p:cNvSpPr txBox="1"/>
          <p:nvPr/>
        </p:nvSpPr>
        <p:spPr>
          <a:xfrm>
            <a:off x="2456329" y="5659994"/>
            <a:ext cx="3295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A34 – uscita INFOPOINT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92D0575-0AF9-B355-2CCE-8D059FBF2D9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60EBD8B-660C-D524-E0E9-EEFE67977050}"/>
              </a:ext>
            </a:extLst>
          </p:cNvPr>
          <p:cNvSpPr txBox="1"/>
          <p:nvPr/>
        </p:nvSpPr>
        <p:spPr>
          <a:xfrm>
            <a:off x="3048000" y="33058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7F2A1E-57BB-E359-2D2A-2CF85B85EB9B}"/>
              </a:ext>
            </a:extLst>
          </p:cNvPr>
          <p:cNvSpPr txBox="1"/>
          <p:nvPr/>
        </p:nvSpPr>
        <p:spPr>
          <a:xfrm>
            <a:off x="2456329" y="6109635"/>
            <a:ext cx="3295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Dalla Strada Statale 55, alla rotonda prendi la 1° uscita - </a:t>
            </a:r>
          </a:p>
        </p:txBody>
      </p:sp>
    </p:spTree>
    <p:extLst>
      <p:ext uri="{BB962C8B-B14F-4D97-AF65-F5344CB8AC3E}">
        <p14:creationId xmlns:p14="http://schemas.microsoft.com/office/powerpoint/2010/main" val="2481449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Mucci</dc:creator>
  <cp:lastModifiedBy>Paolo Polli</cp:lastModifiedBy>
  <cp:revision>3</cp:revision>
  <dcterms:created xsi:type="dcterms:W3CDTF">2025-09-02T08:43:54Z</dcterms:created>
  <dcterms:modified xsi:type="dcterms:W3CDTF">2025-09-04T07:05:19Z</dcterms:modified>
</cp:coreProperties>
</file>